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72" r:id="rId2"/>
    <p:sldId id="343" r:id="rId3"/>
    <p:sldId id="336" r:id="rId4"/>
    <p:sldId id="268" r:id="rId5"/>
    <p:sldId id="326" r:id="rId6"/>
    <p:sldId id="337" r:id="rId7"/>
    <p:sldId id="328" r:id="rId8"/>
    <p:sldId id="344" r:id="rId9"/>
    <p:sldId id="345" r:id="rId10"/>
    <p:sldId id="338" r:id="rId11"/>
    <p:sldId id="346" r:id="rId12"/>
    <p:sldId id="347" r:id="rId13"/>
    <p:sldId id="339" r:id="rId14"/>
    <p:sldId id="34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6C2A-6439-4315-9FE9-970F050D40B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56B7D-B2E8-4980-9B86-BFBF3273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8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ACA8F0-033C-46B7-9D1E-9F185712A21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563672-3949-44A9-9F29-1B2A42A4B50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05000"/>
            <a:ext cx="8839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OEA-PIE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I. Staffing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848600" cy="131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7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05000"/>
            <a:ext cx="8839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OEA-PIE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III. The Request / Ask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848600" cy="131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7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several different ways to ask members for OEA-PIE contributions: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a. Email a letter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Subject: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during non-contact time </a:t>
            </a:r>
          </a:p>
          <a:p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b. Present either before or after school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Some principals may allow you to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present right be for an academic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seminar 7:45-8:00am.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c. Individual Request / Ask</a:t>
            </a:r>
          </a:p>
        </p:txBody>
      </p:sp>
    </p:spTree>
    <p:extLst>
      <p:ext uri="{BB962C8B-B14F-4D97-AF65-F5344CB8AC3E}">
        <p14:creationId xmlns:p14="http://schemas.microsoft.com/office/powerpoint/2010/main" val="10293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It does not matter if you use one, two, or all of these methods, but the individual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equest / ask is the most important!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use either the email or the group presentation, it will save you a lot of time, because you will not have to explain everything to every member.  Some review will be necessary with some members.</a:t>
            </a:r>
          </a:p>
        </p:txBody>
      </p:sp>
    </p:spTree>
    <p:extLst>
      <p:ext uri="{BB962C8B-B14F-4D97-AF65-F5344CB8AC3E}">
        <p14:creationId xmlns:p14="http://schemas.microsoft.com/office/powerpoint/2010/main" val="19952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05000"/>
            <a:ext cx="8839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OEA-PIE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IV. Supplies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848600" cy="131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1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Items you will need for a successful PIE drive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a. registration forms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b. pens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c. reminder notes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d. Excel spread sheet for contributions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ift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certificates for lottery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All of the building representatives should meet and decide who is willing to help with the drive.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Ask other members in your building if they would like to help with the PIE drive.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HEA can also assist if needed.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05000"/>
            <a:ext cx="8839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OEA-PIE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II. Leadership Outline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848600" cy="131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9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Schedule your school PIE drive when there is not something major happening and there is the least amount of stress among teachers.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AVOID: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beginning/end of the semester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report cards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state testing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major vacations (Thanksgiving, winter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and spring)</a:t>
            </a:r>
          </a:p>
          <a:p>
            <a:pPr marL="571500" indent="-571500">
              <a:buFontTx/>
              <a:buChar char="-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schedule as to when you will have your PIE drive.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Give yourself approximately two weeks to complete the drive.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One week should be for the request and the second week should be for making the personal request and collections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to follow up! Give the teacher a date when you will be back.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05000"/>
            <a:ext cx="8839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OEA-PIE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Request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848600" cy="131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3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the personal request is critical for success!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Most members will only half listen to the PIE presentation.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with the member individually and re-emphasizing the main points and asking if they have questions will more likely lead to a donation.</a:t>
            </a:r>
          </a:p>
        </p:txBody>
      </p:sp>
    </p:spTree>
    <p:extLst>
      <p:ext uri="{BB962C8B-B14F-4D97-AF65-F5344CB8AC3E}">
        <p14:creationId xmlns:p14="http://schemas.microsoft.com/office/powerpoint/2010/main" val="237808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Try to get them to make a decision at that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moment! Maybe is not an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nswer.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Have the PIE registration form with you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Fill out as much of the info for them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If they need time to think, talk with a partner, or get a check, leave the form with the member and set a time that you will pick up the form. Use the </a:t>
            </a:r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reminder notes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Make them commit.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It is important that you return on the date both of you agreed upon.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Some members will still forget the form even with the </a:t>
            </a:r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reminder note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Returning when you said you would will hopefully light a fire under them if they </a:t>
            </a: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have forgotten.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ysClr val="window" lastClr="FFFFFF"/>
      </a:lt1>
      <a:dk2>
        <a:srgbClr val="646B86"/>
      </a:dk2>
      <a:lt2>
        <a:srgbClr val="B2DFFF"/>
      </a:lt2>
      <a:accent1>
        <a:srgbClr val="40AFFF"/>
      </a:accent1>
      <a:accent2>
        <a:srgbClr val="40AFFF"/>
      </a:accent2>
      <a:accent3>
        <a:srgbClr val="40AFFF"/>
      </a:accent3>
      <a:accent4>
        <a:srgbClr val="40AFFF"/>
      </a:accent4>
      <a:accent5>
        <a:srgbClr val="40AFFF"/>
      </a:accent5>
      <a:accent6>
        <a:srgbClr val="40AFFF"/>
      </a:accent6>
      <a:hlink>
        <a:srgbClr val="40AFFF"/>
      </a:hlink>
      <a:folHlink>
        <a:srgbClr val="D1634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1290</TotalTime>
  <Words>505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Jeff</dc:creator>
  <cp:lastModifiedBy>Johnston, Jeff</cp:lastModifiedBy>
  <cp:revision>103</cp:revision>
  <dcterms:created xsi:type="dcterms:W3CDTF">2014-06-15T00:33:10Z</dcterms:created>
  <dcterms:modified xsi:type="dcterms:W3CDTF">2016-11-17T20:13:40Z</dcterms:modified>
</cp:coreProperties>
</file>